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755716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755716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e194ce2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7e194ce2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3755716f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3755716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ebf0aca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ebf0aca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f0304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f0304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f11650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f11650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116509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f116509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f116509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f116509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f1165091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f116509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f1165091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7f1165091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1165091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f1165091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3755716f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3755716f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3755716f9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3755716f9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3755716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3755716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3755716f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3755716f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21b3d43b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21b3d43b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936ccf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2936ccf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2936ccf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2936ccf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0667ed4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0667ed4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2936ccf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2936ccf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://nationalhonorsociety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deali.st/qXWh8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justserve.org/projects/13a04422-681a-41f0-8083-dc82ef91932d/2025-madison-street-festival-volunteers--**october-3-4**?shiftId=8341c871-3ae5-4e34-866d-7e4634ec61b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huntsvilleal.gov/environment/animal-services/volunteer-and-community-support/volunte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mannahouse.com/get-involve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ree2teach.org/impact/voluntee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owntownrescuemission.org/thrift-stor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errimackhall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krishnamcm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ignupgenius.com/go/10C084EABA628A5F8C70-58119316-2025#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parentsquare.com/groups/join/nnjxatobt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bythajh@madisoncity.k12.al.us" TargetMode="External"/><Relationship Id="rId4" Type="http://schemas.openxmlformats.org/officeDocument/2006/relationships/hyperlink" Target="mailto:prakyav@madisoncity.k12.al.us" TargetMode="External"/><Relationship Id="rId5" Type="http://schemas.openxmlformats.org/officeDocument/2006/relationships/hyperlink" Target="mailto:claraem@madisoncity.k12.al.us" TargetMode="External"/><Relationship Id="rId6" Type="http://schemas.openxmlformats.org/officeDocument/2006/relationships/hyperlink" Target="mailto:aneeshcm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September 2025 - </a:t>
            </a:r>
            <a:r>
              <a:rPr lang="en" sz="1700">
                <a:solidFill>
                  <a:schemeClr val="accent1"/>
                </a:solidFill>
              </a:rPr>
              <a:t>1st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- NHS Scholarship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25" y="3204825"/>
            <a:ext cx="31275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Part of the application includes an endorsement from Mr. Thomas. If you are interested, get started early.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22" name="Google Shape;122;p22" title="Screenshot 2025-09-25 8.28.5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0" y="178750"/>
            <a:ext cx="3662025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5222625" y="3982925"/>
            <a:ext cx="238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nationalhonorsociety.org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Volunteer in the Garden- Huntsville Botanical Garden</a:t>
            </a:r>
            <a:endParaRPr/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116250" y="1458700"/>
            <a:ext cx="8911500" cy="3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Weekdays (daytime, evenings), Weekends (daytime, evenings)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opportunities vary in length of time based on the availability of the individual as well as the task or event chosen.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Community Development, Environment &amp; Sustainability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Participation Requirements: Attend Orientation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Age Requirement: 16+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 Application Link: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https://ideali.st/qXWh8n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3684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Jets Wildlife Club Workday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25" y="1590025"/>
            <a:ext cx="63483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❖"/>
            </a:pPr>
            <a:r>
              <a:rPr lang="en" sz="2200">
                <a:solidFill>
                  <a:schemeClr val="accent1"/>
                </a:solidFill>
              </a:rPr>
              <a:t>September 27th</a:t>
            </a:r>
            <a:endParaRPr sz="2200">
              <a:solidFill>
                <a:schemeClr val="accent1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➢"/>
            </a:pPr>
            <a:r>
              <a:rPr lang="en" sz="2200">
                <a:solidFill>
                  <a:schemeClr val="accent1"/>
                </a:solidFill>
              </a:rPr>
              <a:t>This Saturday!</a:t>
            </a:r>
            <a:endParaRPr sz="2200">
              <a:solidFill>
                <a:schemeClr val="accent1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❖"/>
            </a:pPr>
            <a:r>
              <a:rPr lang="en" sz="2200">
                <a:solidFill>
                  <a:schemeClr val="accent1"/>
                </a:solidFill>
              </a:rPr>
              <a:t>Outdoor Classroom</a:t>
            </a:r>
            <a:endParaRPr sz="2200">
              <a:solidFill>
                <a:schemeClr val="accent1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❖"/>
            </a:pPr>
            <a:r>
              <a:rPr lang="en" sz="2200">
                <a:solidFill>
                  <a:schemeClr val="accent1"/>
                </a:solidFill>
              </a:rPr>
              <a:t>2pm- 6pm</a:t>
            </a:r>
            <a:endParaRPr sz="2200">
              <a:solidFill>
                <a:schemeClr val="accent1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❖"/>
            </a:pPr>
            <a:r>
              <a:rPr lang="en" sz="2200">
                <a:solidFill>
                  <a:schemeClr val="accent1"/>
                </a:solidFill>
              </a:rPr>
              <a:t>Have your NHS service hour form printed beforehand so an officer can sign off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364325"/>
            <a:ext cx="8520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Madison Street Festival </a:t>
            </a:r>
            <a:endParaRPr/>
          </a:p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116250" y="1458700"/>
            <a:ext cx="8911500" cy="35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October 3–4 (Friday and Saturday)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will assist with the setup and cleanup of the Festival, along with other specific tasks based on the volunteer opportunity.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Time is divided into 1.5–2 hour shifts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More information about specific tasks and the signup form can be found using the link below: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https://www.justserve.org/projects/</a:t>
            </a:r>
            <a:r>
              <a:rPr lang="en" sz="1800">
                <a:solidFill>
                  <a:schemeClr val="accent1"/>
                </a:solidFill>
              </a:rPr>
              <a:t> 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Huntsville Animal Services</a:t>
            </a:r>
            <a:endParaRPr sz="2400"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needed any time the shelter is open </a:t>
            </a:r>
            <a:endParaRPr sz="1800">
              <a:solidFill>
                <a:schemeClr val="accent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➢"/>
            </a:pPr>
            <a:r>
              <a:rPr lang="en" sz="1800">
                <a:solidFill>
                  <a:schemeClr val="accent1"/>
                </a:solidFill>
              </a:rPr>
              <a:t>Monday-Friday (9am - 5pm),  </a:t>
            </a:r>
            <a:r>
              <a:rPr lang="en" sz="1800">
                <a:solidFill>
                  <a:schemeClr val="accent1"/>
                </a:solidFill>
              </a:rPr>
              <a:t>Saturday (9am - 3pm)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can choose to help with activities with or without direct contact with animals.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Volunteers must be at least 16 years of age, and those under 18 need a consent form from a guardian.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❖"/>
            </a:pPr>
            <a:r>
              <a:rPr lang="en" sz="1800">
                <a:solidFill>
                  <a:schemeClr val="accent1"/>
                </a:solidFill>
              </a:rPr>
              <a:t>Application Link: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www.huntsvilleal.gov/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Manna House Food Distribution Center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Help set up and serve at outdoor church events for the less fortunate on Saturdays from 11:00am-1:00pm.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Always in need of toilet paper and grocery bag donations.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More information can be found at: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2 Teach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Job #1: “Assist with Teacher Shopping” - help teachers with their shopping, check them in and out, restock school supplies and other goods for teachers.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Tuesdays &amp; Thursdays 3:00pm-6:00pm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1st Saturday of every month during the school year 9:00am-12:00pm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You MUST register as a volunteer with Free2Teach and register for a shift via the Free2Teach website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Sign Up Link + More Information: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https://free2teach.org/impact/volunteer/</a:t>
            </a:r>
            <a:r>
              <a:rPr lang="en" sz="17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 Rescue Mission Thrift Store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Come ANY TIME between 9am - 7pm to volunteer your time organizing and reshelving clothing, tidying up, and helping the community.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Volunteers are in greater need on Specialty days (Half-price, Super Saturdays, etc.)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Upon arrival, ask a cashier for the Volunteer book and sign in.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https://www.downtownrescuemission.org/thrift-stores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ShowerUp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Help those experiencing homelessness by providing showers, hygiene resources and personal care.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can do a variety of things such as: handing out hygiene kits, cleaning showers, assigning people showers, and washing towels.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Rose of Sharon Soup Kitchen - 723 Arcadia Cir NW Huntsville AL 35801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You must sign up to be a volunteer through their website before signing up for events -&gt; https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Check their </a:t>
            </a:r>
            <a:r>
              <a:rPr lang="en" sz="1700">
                <a:solidFill>
                  <a:schemeClr val="accent1"/>
                </a:solidFill>
              </a:rPr>
              <a:t>website for when volunteering hours are available. 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Merrimack Hall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assist with art classes of all sorts catered towards special needs youth within the Huntsville area.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Classes to help with include: pottery, dance, fitness, music, games, acting, yoga, art, and more.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Location: Merrimack: 262 Miller Lane Owens Crossroads AL 35763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Check out their website for more information on how to sign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https://merrimackhall.com/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239426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Krishnam Maisuria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krishnamcm@madisoncity.k12.al.us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 Hurley Ribbon Run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are needed for various activities such as set-up, water table, late packet pickup, and clean up.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Sign up on the sign up genius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Link: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https://www.signupgenius.com/go/10C084EABA628A5F8C70-58119316-2025#/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 Creek’s Rock Your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October 15th, 2025 anytime after 12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needed; more info will be provided closer to date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At Mill Creek Elementary School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379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Midtown Elementary Rock Your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505700"/>
            <a:ext cx="8520600" cy="3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October 15th, 2025 1-4pm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Volunteers needed to help decorate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" sz="1700">
                <a:solidFill>
                  <a:schemeClr val="dk1"/>
                </a:solidFill>
              </a:rPr>
              <a:t>At Midtown Elementary School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These students please meet Mr. Thomas after the meeting:</a:t>
            </a:r>
            <a:endParaRPr sz="2320"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25" y="158485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Arya Bellamkonda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Yashvi Patel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Fiona Scully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Andrew Getter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Kyler Haverty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09750" y="514350"/>
            <a:ext cx="8524500" cy="6069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8"/>
              <a:t>New Members join the ParentSquare Group:</a:t>
            </a:r>
            <a:endParaRPr sz="3088"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1904550" y="1514725"/>
            <a:ext cx="53349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https://www.parentsquare.com/groups/join/nnjxatobtn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978150" y="2571738"/>
            <a:ext cx="71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 will be posted on the NHS club page on the JCHS website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6"/>
          <p:cNvSpPr txBox="1"/>
          <p:nvPr/>
        </p:nvSpPr>
        <p:spPr>
          <a:xfrm>
            <a:off x="1143000" y="3982925"/>
            <a:ext cx="68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Attendance</a:t>
            </a: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can be found for the meeting on ParentSquare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Tabytha Hartland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tabythajh@madisoncity.k12.al.us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       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Prakya Velagapudi - 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prakyav@madisoncity.k12.al.us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Clara Maehlmann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claraem@madisoncity.k12.al.us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Aneesh Maruvada - 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aneeshcm@madisoncity.k12.al.us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Member Expectations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General requirements: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Be a sophomore, junior, or senior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Have a weighted GPA of 3.75 or higher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20 service hours by April and attend the Induction Ceremony in May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Complete and submit a new member application by </a:t>
            </a:r>
            <a:r>
              <a:rPr b="1" lang="en" sz="1700">
                <a:solidFill>
                  <a:schemeClr val="accent1"/>
                </a:solidFill>
              </a:rPr>
              <a:t>September 12</a:t>
            </a:r>
            <a:endParaRPr b="1"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Turn in a HARD COPY of the application to Mr. Thomas in A109.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Place your </a:t>
            </a:r>
            <a:r>
              <a:rPr lang="en" sz="1700">
                <a:solidFill>
                  <a:schemeClr val="accent1"/>
                </a:solidFill>
              </a:rPr>
              <a:t>application</a:t>
            </a:r>
            <a:r>
              <a:rPr lang="en" sz="1700">
                <a:solidFill>
                  <a:schemeClr val="accent1"/>
                </a:solidFill>
              </a:rPr>
              <a:t> in a large envelope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Include your updated report card and new member dues ($20) in the envelope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Print your report card from PowerSchool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</a:t>
            </a:r>
            <a:r>
              <a:rPr lang="en"/>
              <a:t>equirements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23150"/>
            <a:ext cx="8520600" cy="3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Complete 20 service hours by Apri</a:t>
            </a:r>
            <a:r>
              <a:rPr lang="en" sz="1700">
                <a:solidFill>
                  <a:schemeClr val="accent1"/>
                </a:solidFill>
              </a:rPr>
              <a:t>l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Save all physical copies of completed service hour sheets to turn in by April 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Scan and keep duplicate copies of your original service hour sheets to have for proof if the original copies get lost in the submitting process.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Maintain a weighted 3.75 GPA throughout the school year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Attend the mandatory monthly meetings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Attendance QR code is the last slide of every meeting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2 excused </a:t>
            </a:r>
            <a:r>
              <a:rPr lang="en" sz="1700">
                <a:solidFill>
                  <a:schemeClr val="accent1"/>
                </a:solidFill>
              </a:rPr>
              <a:t>absences</a:t>
            </a:r>
            <a:r>
              <a:rPr lang="en" sz="1700">
                <a:solidFill>
                  <a:schemeClr val="accent1"/>
                </a:solidFill>
              </a:rPr>
              <a:t> allowed </a:t>
            </a:r>
            <a:endParaRPr sz="1700">
              <a:solidFill>
                <a:schemeClr val="accen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</a:pPr>
            <a:r>
              <a:rPr lang="en" sz="1700">
                <a:solidFill>
                  <a:schemeClr val="accent1"/>
                </a:solidFill>
              </a:rPr>
              <a:t>Complete the Absence Form that is sent out in the ParentSquare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572000" y="246600"/>
            <a:ext cx="4166400" cy="46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Must be unpaid volunteer work that helps the community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➢"/>
            </a:pPr>
            <a:r>
              <a:rPr lang="en" sz="1700">
                <a:solidFill>
                  <a:schemeClr val="accent1"/>
                </a:solidFill>
              </a:rPr>
              <a:t>What DOES NOT count: paid work, tutoring and/or babysitting a family member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Double-dipping allowed for this year 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Hours will NOT be accepted without proper documentation!</a:t>
            </a:r>
            <a:endParaRPr sz="1700">
              <a:solidFill>
                <a:schemeClr val="accent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❖"/>
            </a:pPr>
            <a:r>
              <a:rPr lang="en" sz="1700">
                <a:solidFill>
                  <a:schemeClr val="accent1"/>
                </a:solidFill>
              </a:rPr>
              <a:t>Keep all original service hour record sheets and their duplicate copies in a safe place until the April deadline.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 Guidelines: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37642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20 Service hours must be completed by the first week of April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10 hour caps are placed upon the following service activities: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Summer Hours (June-July)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Weekly Religious Events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Donations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❖"/>
            </a:pPr>
            <a:r>
              <a:rPr lang="en" sz="1900">
                <a:solidFill>
                  <a:schemeClr val="accent1"/>
                </a:solidFill>
              </a:rPr>
              <a:t>You must utilize the Service Hour Form on the JC Website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➢"/>
            </a:pPr>
            <a:r>
              <a:rPr lang="en" sz="1900">
                <a:solidFill>
                  <a:schemeClr val="accent1"/>
                </a:solidFill>
              </a:rPr>
              <a:t>Hours not documented with supervisor signature will not be counted!</a:t>
            </a:r>
            <a:endParaRPr sz="19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414625" y="324975"/>
            <a:ext cx="8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028" y="0"/>
            <a:ext cx="39745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3237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Service Form: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6"/>
              <a:t>Linked on the JC website → Clubs and Organizations → NHS</a:t>
            </a:r>
            <a:endParaRPr sz="24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